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Dosis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43WOdb8PAdiiaaSOm/d5NEH9Y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Dosis-bold.fntdata"/><Relationship Id="rId6" Type="http://schemas.openxmlformats.org/officeDocument/2006/relationships/slide" Target="slides/slide2.xml"/><Relationship Id="rId18" Type="http://schemas.openxmlformats.org/officeDocument/2006/relationships/font" Target="fonts/Dosi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f82d40dc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cf82d40dc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cf82d40d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82d40dce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cf82d40dce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40dc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cf82d40dc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82d40dc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cf82d40dc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f82d06cf8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cf82d06cf8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cf82d06cf8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Ghoib CC Service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4" name="Google Shape;1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1041720" y="1306587"/>
            <a:ext cx="10533000" cy="25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Insight/pola/trend apa yang ditemukan berdasarkan analisa data terhadap dataset? baik yang dilakukan saat EDA, maupun dari hasil menjawab suatu pertanyaan. Lebih bagus jika disertai berbagai visualisasi.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Contoh: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Sekitar 65% pengajuan pinjaman dilakukan oleh karyawan swasta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PNS punya peluang lebih tinggi untuk diterima pengajuannya, yakni 75% pengajuan diterima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 (1-2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041720" y="1306587"/>
            <a:ext cx="105330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Jelaskan eksperimen apa saja yang sudah dicoba untuk membuat model prediksi dan bagaimana hasil evaluasinya (i.e. features, algoritma model, hyper-parameters apa saja yang sudah dicoba? Bagaimana menentukan model mana yang lebih bagus?)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Contoh: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Dengan mencoba algoritma logistic regression, decision tree, dan random forest, ternyata akurasi tertinggi diperoleh oleh random forest dengan accuracy 78%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Dengan menggunakan features A,B,C,D,E saja, accuracy meningkat menjadi 82%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041720" y="1811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Modelling Experiments (1-3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1041720" y="19690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Jelaskan kesimpulan yang didapatkan dari semua bagian, dan rekomendasi keputusan yang dapat diimplementasikan pada masalah yang diangkat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1041720" y="696642"/>
            <a:ext cx="10369992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Executive Summary &amp; Recommendation (1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Penjelasan kontribusi dari masing-masing anggota team (siapa mengerjakan apa saja). Tuliskan secara detail, termasuk pembagian dalam penulisan laporan, pembuatan slide, dan presentasi.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(1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887700"/>
            <a:ext cx="105330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Jelaskan suatu studi kasus di mana model yang akan dibuat ini bisa dimanfaatkan.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 bank yang mendapatkan sebesar 16.07% nasabah kartu kredit churn.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bagaimana cara untuk membantu team business / manager dalam memprediksi nasabah yang akan churn? 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 analytical approach: membentuk sebuah model rekomendasi untuk melihat factor apakah nasabah akan churn atau tidak.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 (1-2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79" name="Google Shape;79;p3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80" name="Google Shape;8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(1-4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4825" y="1127675"/>
            <a:ext cx="9550526" cy="57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0" name="Google Shape;90;gcf82d40dce_0_37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91" name="Google Shape;91;gcf82d40dce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cf82d40dce_0_37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(1-4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cf82d40dce_0_37"/>
          <p:cNvSpPr txBox="1"/>
          <p:nvPr/>
        </p:nvSpPr>
        <p:spPr>
          <a:xfrm>
            <a:off x="1041725" y="1359325"/>
            <a:ext cx="10533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gambar sebelumnya menunjukkan distribusi data antara kolom feature dengan kolom target. Dari visualisasi tersebut ada beberapa insight yang kita bisa ambil di antaranya: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months_on_book, jumlah attrited customer cukup signifikan pada saat 36 bulan.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total_relationship_count, jumlah attrited customer cukup signifikan pada saat berjumlah 3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credit_limit dan avg_open_to_buy pada rentang 0-10000 jumlah attrited customer cukup tinggi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Total_Trans_Ct, pada rentang di atas 75 sudah terlihat signifikan menurun untuk jumlah attrited customer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avg_utilization_ratio, terlihat bahwa hampir 1000 attrited customer dari total 16.07% belum memaksimalkan penggunaan kartu kredit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cf82d40dce_0_3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gcf82d40dce_0_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2" name="Google Shape;102;gcf82d40dc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 kita cek apakah ada data yang kosong dan duplicate.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kosong, menggunakan df.isna()sum. Dari hasil tersebut ditemukan bahwa tidak ada data yang  null. 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duplicate, menggunakan df.duplicates(. Dari hasil tersebut ditemukan bahwa tidak ada data yang duplicate.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gcf82d40dce_0_2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6" name="Google Shape;106;gcf82d40dce_0_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1" name="Google Shape;111;gcf82d40dce_6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cf82d40dce_6_7"/>
          <p:cNvSpPr txBox="1"/>
          <p:nvPr/>
        </p:nvSpPr>
        <p:spPr>
          <a:xfrm>
            <a:off x="988350" y="1196321"/>
            <a:ext cx="105330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Google Shape;113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gcf82d40dce_6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00" y="1480000"/>
            <a:ext cx="3541850" cy="49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cf82d40dce_6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825" y="1480003"/>
            <a:ext cx="5043700" cy="169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cf82d40dce_6_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7" name="Google Shape;117;gcf82d40dce_6_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2" name="Google Shape;122;gcf82d40dce_0_1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3" name="Google Shape;123;gcf82d40dc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gcf82d40dce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438" y="4672275"/>
            <a:ext cx="11744325" cy="2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cf82d40dce_0_15"/>
          <p:cNvSpPr txBox="1"/>
          <p:nvPr/>
        </p:nvSpPr>
        <p:spPr>
          <a:xfrm>
            <a:off x="1035850" y="696638"/>
            <a:ext cx="67278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kolom Attrition_Flag dan Gender kami menggunakan proses perubahan data manual </a:t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Unutk label2 berikut, kami menggunakan One Hots Encoding, untuk melihat tingkatan antar data lebih representatif : - Education Level, Marital Status, Card Category, Income_category, </a:t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Google Shape;127;gcf82d40dce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8325" y="1150787"/>
            <a:ext cx="7907907" cy="2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cf82d40dce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9" name="Google Shape;129;gcf82d40dce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34" name="Google Shape;134;gcf82d40dce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cf82d40dce_0_4"/>
          <p:cNvSpPr txBox="1"/>
          <p:nvPr/>
        </p:nvSpPr>
        <p:spPr>
          <a:xfrm>
            <a:off x="1041720" y="130658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TARGET FEATURE YANG DATANYA TIDAK BERIMBANG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label encoding terhadap feature target yaitu Attrition_Flag, maka kita baru bisa melakukan class imbalance terhadap feature tersebut. Hal ini dilakukan untuk mengoptimalisasi akurasi machine learning lebih pintar dan menyeimbangkan data minoritas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Google Shape;136;gcf82d40dce_0_4"/>
          <p:cNvSpPr txBox="1"/>
          <p:nvPr/>
        </p:nvSpPr>
        <p:spPr>
          <a:xfrm>
            <a:off x="1041720" y="696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(1-4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gcf82d40dce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725" y="4274126"/>
            <a:ext cx="10609259" cy="22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cf82d40dce_0_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gcf82d40dce_0_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cf82d06cf8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50" y="132200"/>
            <a:ext cx="11747299" cy="19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cf82d06cf8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30900"/>
            <a:ext cx="11967525" cy="17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cf82d06cf8_2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4085425"/>
            <a:ext cx="8299984" cy="26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cf82d06cf8_2_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9" name="Google Shape;149;gcf82d06cf8_2_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